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Roboto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25" d="100"/>
          <a:sy n="125" d="100"/>
        </p:scale>
        <p:origin x="-2352" y="18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82938" y="1920469"/>
            <a:ext cx="5692123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налогоплательщиков!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(четверг) с 09.00 до 20.00</a:t>
            </a: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ФНС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России (кроме специализированных).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C1B04E-C3D3-43F4-89B9-B3306C420831}"/>
              </a:ext>
            </a:extLst>
          </p:cNvPr>
          <p:cNvSpPr txBox="1"/>
          <p:nvPr/>
        </p:nvSpPr>
        <p:spPr>
          <a:xfrm>
            <a:off x="661112" y="4028738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422" y="4368911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112" y="5969349"/>
            <a:ext cx="5803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Roboto Condensed" charset="0"/>
                <a:ea typeface="Roboto Condensed" charset="0"/>
              </a:rPr>
              <a:t> </a:t>
            </a:r>
            <a:r>
              <a:rPr lang="ru-RU" sz="1400" dirty="0" smtClean="0">
                <a:latin typeface="Roboto Condensed" charset="0"/>
                <a:ea typeface="Roboto Condensed" charset="0"/>
              </a:rPr>
              <a:t>    </a:t>
            </a:r>
            <a:r>
              <a:rPr lang="ru-RU" sz="1400" dirty="0" smtClean="0">
                <a:latin typeface="Roboto Condensed" charset="0"/>
                <a:ea typeface="Roboto Condensed" charset="0"/>
              </a:rPr>
              <a:t>Специалисты </a:t>
            </a:r>
            <a:r>
              <a:rPr lang="ru-RU" sz="1400" dirty="0" smtClean="0">
                <a:latin typeface="Roboto Condensed" charset="0"/>
                <a:ea typeface="Roboto Condensed" charset="0"/>
              </a:rPr>
              <a:t>подробно </a:t>
            </a:r>
            <a:r>
              <a:rPr lang="ru-RU" sz="1400" dirty="0">
                <a:latin typeface="Roboto Condensed" charset="0"/>
                <a:ea typeface="Roboto Condensed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charset="0"/>
                <a:ea typeface="Roboto Condensed" charset="0"/>
              </a:rPr>
              <a:t>по </a:t>
            </a:r>
            <a:r>
              <a:rPr lang="ru-RU" sz="1400" dirty="0">
                <a:latin typeface="Roboto Condensed" charset="0"/>
                <a:ea typeface="Roboto Condensed" charset="0"/>
              </a:rPr>
              <a:t>данной теме</a:t>
            </a:r>
            <a:r>
              <a:rPr lang="ru-RU" sz="1400" dirty="0" smtClean="0">
                <a:latin typeface="Roboto Condensed" charset="0"/>
                <a:ea typeface="Roboto Condensed" charset="0"/>
              </a:rPr>
              <a:t>.</a:t>
            </a:r>
          </a:p>
          <a:p>
            <a:pPr algn="just"/>
            <a:r>
              <a:rPr lang="ru-RU" sz="1400" dirty="0" smtClean="0">
                <a:latin typeface="Roboto Condensed" charset="0"/>
                <a:ea typeface="Roboto Condensed" charset="0"/>
              </a:rPr>
              <a:t>      Во всем вопросам можно обратившись </a:t>
            </a:r>
            <a:r>
              <a:rPr lang="ru-RU" sz="1400" dirty="0">
                <a:latin typeface="Roboto Condensed" charset="0"/>
                <a:ea typeface="Roboto Condensed" charset="0"/>
              </a:rPr>
              <a:t>по </a:t>
            </a:r>
            <a:r>
              <a:rPr lang="ru-RU" sz="1400" dirty="0" smtClean="0">
                <a:latin typeface="Roboto Condensed" charset="0"/>
                <a:ea typeface="Roboto Condensed" charset="0"/>
              </a:rPr>
              <a:t>справочному телефону ИФНС </a:t>
            </a:r>
            <a:r>
              <a:rPr lang="ru-RU" sz="1400" dirty="0">
                <a:latin typeface="Roboto Condensed" charset="0"/>
                <a:ea typeface="Roboto Condensed" charset="0"/>
              </a:rPr>
              <a:t>России № 25 по Республике Башкортостан - (34794) 2-90-30. </a:t>
            </a:r>
            <a:endParaRPr lang="ru-RU" sz="1400" dirty="0"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163527</TotalTime>
  <Words>157</Words>
  <Application>Microsoft Office PowerPoint</Application>
  <PresentationFormat>Лист A4 (210x297 мм)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Wingdings</vt:lpstr>
      <vt:lpstr>Calibri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Шумаева Ильвира Робертовна</cp:lastModifiedBy>
  <cp:revision>1900</cp:revision>
  <cp:lastPrinted>2022-03-21T08:32:16Z</cp:lastPrinted>
  <dcterms:created xsi:type="dcterms:W3CDTF">2014-10-08T23:03:32Z</dcterms:created>
  <dcterms:modified xsi:type="dcterms:W3CDTF">2022-12-13T05:33:54Z</dcterms:modified>
</cp:coreProperties>
</file>