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91455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C9F4"/>
    <a:srgbClr val="69A0F1"/>
    <a:srgbClr val="1E54AC"/>
    <a:srgbClr val="062F80"/>
    <a:srgbClr val="00698E"/>
    <a:srgbClr val="000096"/>
    <a:srgbClr val="0000CC"/>
    <a:srgbClr val="000066"/>
    <a:srgbClr val="00421E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44" y="36"/>
      </p:cViewPr>
      <p:guideLst>
        <p:guide orient="horz" pos="288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41061"/>
            <a:ext cx="7772400" cy="19603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82500"/>
            <a:ext cx="6400800" cy="23372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1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0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89035"/>
            <a:ext cx="2057400" cy="104052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89035"/>
            <a:ext cx="6019800" cy="104052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03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04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876888"/>
            <a:ext cx="7772400" cy="181641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876291"/>
            <a:ext cx="7772400" cy="20005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09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45295"/>
            <a:ext cx="4038600" cy="8048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845295"/>
            <a:ext cx="4038600" cy="8048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85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6247"/>
            <a:ext cx="82296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047173"/>
            <a:ext cx="4040188" cy="8531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900337"/>
            <a:ext cx="4040188" cy="52692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2047173"/>
            <a:ext cx="4041775" cy="8531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900337"/>
            <a:ext cx="4041775" cy="52692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95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39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61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364130"/>
            <a:ext cx="3008313" cy="1549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364131"/>
            <a:ext cx="5111750" cy="78055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913800"/>
            <a:ext cx="3008313" cy="62558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1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6401912"/>
            <a:ext cx="5486400" cy="7557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817175"/>
            <a:ext cx="5486400" cy="5487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7157693"/>
            <a:ext cx="5486400" cy="10733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07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6247"/>
            <a:ext cx="8229600" cy="1524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133971"/>
            <a:ext cx="8229600" cy="6035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8476606"/>
            <a:ext cx="2133600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EC19-F98C-48AE-B430-6987FB55AE0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8476606"/>
            <a:ext cx="2895600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8476606"/>
            <a:ext cx="2133600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4872F-C494-40DA-B0F3-9D01754EF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5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photo_5368379370047127410_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883" t="27612" r="17277"/>
          <a:stretch/>
        </p:blipFill>
        <p:spPr bwMode="auto">
          <a:xfrm>
            <a:off x="-36511" y="0"/>
            <a:ext cx="9180000" cy="716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36512" y="4609306"/>
            <a:ext cx="9180000" cy="4572000"/>
          </a:xfrm>
          <a:prstGeom prst="rect">
            <a:avLst/>
          </a:prstGeom>
          <a:gradFill flip="none" rotWithShape="1">
            <a:gsLst>
              <a:gs pos="0">
                <a:srgbClr val="9AC9F4"/>
              </a:gs>
              <a:gs pos="14000">
                <a:srgbClr val="69A0F1"/>
              </a:gs>
              <a:gs pos="76000">
                <a:srgbClr val="062F80"/>
              </a:gs>
              <a:gs pos="49000">
                <a:srgbClr val="1E54AC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151" y="4769648"/>
            <a:ext cx="91434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latin typeface="PF Din Text Cond Pro Medium" panose="02000500000000020004" pitchFamily="2" charset="0"/>
              </a:rPr>
              <a:t>ДО СРОКА </a:t>
            </a:r>
            <a:r>
              <a:rPr lang="ru-RU" sz="6000" dirty="0">
                <a:solidFill>
                  <a:schemeClr val="bg1"/>
                </a:solidFill>
                <a:latin typeface="PF Din Text Cond Pro Medium" panose="02000500000000020004" pitchFamily="2" charset="0"/>
              </a:rPr>
              <a:t>УПЛАТЫ </a:t>
            </a:r>
            <a:r>
              <a:rPr lang="ru-RU" sz="6000" dirty="0" smtClean="0">
                <a:solidFill>
                  <a:schemeClr val="bg1"/>
                </a:solidFill>
                <a:latin typeface="PF Din Text Cond Pro Medium" panose="02000500000000020004" pitchFamily="2" charset="0"/>
              </a:rPr>
              <a:t>ИМУЩЕСТВЕННЫХ</a:t>
            </a:r>
            <a:br>
              <a:rPr lang="ru-RU" sz="6000" dirty="0" smtClean="0">
                <a:solidFill>
                  <a:schemeClr val="bg1"/>
                </a:solidFill>
                <a:latin typeface="PF Din Text Cond Pro Medium" panose="02000500000000020004" pitchFamily="2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PF Din Text Cond Pro Medium" panose="02000500000000020004" pitchFamily="2" charset="0"/>
              </a:rPr>
              <a:t>НАЛОГОВ ОСТАЛОСЬ</a:t>
            </a:r>
          </a:p>
          <a:p>
            <a:pPr algn="ctr"/>
            <a:r>
              <a:rPr lang="ru-RU" sz="9600" dirty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</a:rPr>
              <a:t>3</a:t>
            </a:r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</a:rPr>
              <a:t> ДНЯ</a:t>
            </a:r>
            <a:endParaRPr lang="ru-RU" sz="9600" dirty="0">
              <a:solidFill>
                <a:schemeClr val="accent6">
                  <a:lumMod val="75000"/>
                </a:schemeClr>
              </a:solidFill>
              <a:latin typeface="PF Din Text Cond Pro Medium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87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PF Din Text Cond Pro Medium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МурапталУправДел</cp:lastModifiedBy>
  <cp:revision>18</cp:revision>
  <dcterms:created xsi:type="dcterms:W3CDTF">2022-10-19T07:42:16Z</dcterms:created>
  <dcterms:modified xsi:type="dcterms:W3CDTF">2022-11-28T11:20:35Z</dcterms:modified>
</cp:coreProperties>
</file>